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Masiel</a:t>
            </a:r>
            <a:r>
              <a:rPr lang="en-US" dirty="0" smtClean="0"/>
              <a:t> and </a:t>
            </a:r>
            <a:r>
              <a:rPr lang="en-US" dirty="0" err="1" smtClean="0"/>
              <a:t>Maninder’s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Powerpoint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oficina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8600" y="2305050"/>
            <a:ext cx="3606800" cy="22479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baño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7400" y="1797050"/>
            <a:ext cx="2489200" cy="32639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084" y="274638"/>
            <a:ext cx="8128000" cy="6305550"/>
          </a:xfrm>
          <a:prstGeom prst="rect">
            <a:avLst/>
          </a:prstGeom>
        </p:spPr>
      </p:pic>
      <p:sp>
        <p:nvSpPr>
          <p:cNvPr id="7" name="Striped Right Arrow 6"/>
          <p:cNvSpPr/>
          <p:nvPr/>
        </p:nvSpPr>
        <p:spPr>
          <a:xfrm rot="10507929">
            <a:off x="6673743" y="1357884"/>
            <a:ext cx="978408" cy="484632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 rot="20787787">
            <a:off x="6654945" y="2789846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 rot="20186674">
            <a:off x="6404477" y="4068799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/>
          <p:cNvSpPr/>
          <p:nvPr/>
        </p:nvSpPr>
        <p:spPr>
          <a:xfrm rot="20228914">
            <a:off x="6348402" y="5225943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/>
          <p:cNvSpPr/>
          <p:nvPr/>
        </p:nvSpPr>
        <p:spPr>
          <a:xfrm rot="19274612">
            <a:off x="2998562" y="644223"/>
            <a:ext cx="484632" cy="903784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086355" y="407364"/>
            <a:ext cx="911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La </a:t>
            </a:r>
            <a:r>
              <a:rPr lang="en-US" sz="2000" b="1" dirty="0" err="1" smtClean="0">
                <a:solidFill>
                  <a:srgbClr val="FF0000"/>
                </a:solidFill>
              </a:rPr>
              <a:t>luz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28630" y="1417638"/>
            <a:ext cx="1583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El </a:t>
            </a:r>
            <a:r>
              <a:rPr lang="en-US" dirty="0" err="1" smtClean="0">
                <a:solidFill>
                  <a:srgbClr val="FFFFFF"/>
                </a:solidFill>
              </a:rPr>
              <a:t>cuarto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piso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80139" y="3012923"/>
            <a:ext cx="1531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El </a:t>
            </a:r>
            <a:r>
              <a:rPr lang="en-US" dirty="0" err="1" smtClean="0">
                <a:solidFill>
                  <a:srgbClr val="FFFFFF"/>
                </a:solidFill>
              </a:rPr>
              <a:t>tercer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piso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1084" y="4359412"/>
            <a:ext cx="1827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El </a:t>
            </a:r>
            <a:r>
              <a:rPr lang="en-US" dirty="0" err="1" smtClean="0">
                <a:solidFill>
                  <a:srgbClr val="FFFFFF"/>
                </a:solidFill>
              </a:rPr>
              <a:t>segundo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piso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96998" y="5696870"/>
            <a:ext cx="1595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El primer </a:t>
            </a:r>
            <a:r>
              <a:rPr lang="en-US" dirty="0" err="1" smtClean="0">
                <a:solidFill>
                  <a:srgbClr val="FFFFFF"/>
                </a:solidFill>
              </a:rPr>
              <a:t>piso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637"/>
            <a:ext cx="7836384" cy="63727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84176" y="4042883"/>
            <a:ext cx="1510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El </a:t>
            </a:r>
            <a:r>
              <a:rPr lang="en-US" sz="2000" dirty="0" err="1" smtClean="0">
                <a:solidFill>
                  <a:schemeClr val="bg1"/>
                </a:solidFill>
              </a:rPr>
              <a:t>gimnasio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638"/>
            <a:ext cx="5017930" cy="6458191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>
          <a:xfrm rot="3369869">
            <a:off x="3802109" y="2044166"/>
            <a:ext cx="1483799" cy="777477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46792" y="3083994"/>
            <a:ext cx="1339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El </a:t>
            </a:r>
            <a:r>
              <a:rPr lang="en-US" dirty="0" err="1" smtClean="0">
                <a:solidFill>
                  <a:schemeClr val="bg1"/>
                </a:solidFill>
              </a:rPr>
              <a:t>persiana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75116" y="4198379"/>
            <a:ext cx="1326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La </a:t>
            </a:r>
            <a:r>
              <a:rPr lang="en-US" dirty="0" err="1" smtClean="0">
                <a:solidFill>
                  <a:schemeClr val="bg1"/>
                </a:solidFill>
              </a:rPr>
              <a:t>ventana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Left Arrow 7"/>
          <p:cNvSpPr/>
          <p:nvPr/>
        </p:nvSpPr>
        <p:spPr>
          <a:xfrm rot="13478845">
            <a:off x="3343353" y="4841573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638"/>
            <a:ext cx="8229600" cy="6256174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rot="3038204">
            <a:off x="5397831" y="706101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5585594">
            <a:off x="4470759" y="3869243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 rot="17500455">
            <a:off x="6971794" y="5400518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7055136" y="2327245"/>
            <a:ext cx="1173654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3155086" y="2112147"/>
            <a:ext cx="45719" cy="4571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2185822" y="4360271"/>
            <a:ext cx="484632" cy="9784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7957275">
            <a:off x="3751740" y="812673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133833" y="509778"/>
            <a:ext cx="800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La </a:t>
            </a:r>
            <a:r>
              <a:rPr lang="en-US" dirty="0" err="1" smtClean="0">
                <a:solidFill>
                  <a:srgbClr val="000000"/>
                </a:solidFill>
              </a:rPr>
              <a:t>luz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55394" y="1230868"/>
            <a:ext cx="1095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 poster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055136" y="2157866"/>
            <a:ext cx="1211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estante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691602" y="4613126"/>
            <a:ext cx="1070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 mesa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930850" y="5766292"/>
            <a:ext cx="1891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 laptop/</a:t>
            </a:r>
            <a:r>
              <a:rPr lang="en-US" dirty="0" err="1" smtClean="0"/>
              <a:t>portátil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155394" y="6126163"/>
            <a:ext cx="90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silla</a:t>
            </a:r>
            <a:endParaRPr lang="en-US" dirty="0"/>
          </a:p>
        </p:txBody>
      </p:sp>
      <p:sp>
        <p:nvSpPr>
          <p:cNvPr id="20" name="Left Arrow 19"/>
          <p:cNvSpPr/>
          <p:nvPr/>
        </p:nvSpPr>
        <p:spPr>
          <a:xfrm>
            <a:off x="2185822" y="2527198"/>
            <a:ext cx="729891" cy="284679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43313" y="2811877"/>
            <a:ext cx="1942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pizzaro</a:t>
            </a:r>
            <a:r>
              <a:rPr lang="en-US" dirty="0" smtClean="0"/>
              <a:t> </a:t>
            </a:r>
            <a:r>
              <a:rPr lang="en-US" dirty="0" err="1" smtClean="0"/>
              <a:t>blanco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298551" y="-94694"/>
            <a:ext cx="1929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El </a:t>
            </a:r>
            <a:r>
              <a:rPr lang="en-US" dirty="0" err="1" smtClean="0">
                <a:solidFill>
                  <a:schemeClr val="accent2"/>
                </a:solidFill>
              </a:rPr>
              <a:t>salón</a:t>
            </a:r>
            <a:r>
              <a:rPr lang="en-US" dirty="0" smtClean="0">
                <a:solidFill>
                  <a:schemeClr val="accent2"/>
                </a:solidFill>
              </a:rPr>
              <a:t> de </a:t>
            </a:r>
            <a:r>
              <a:rPr lang="en-US" dirty="0" err="1" smtClean="0">
                <a:solidFill>
                  <a:schemeClr val="accent2"/>
                </a:solidFill>
              </a:rPr>
              <a:t>clase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1975" y="274638"/>
            <a:ext cx="6531196" cy="60353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80049" y="3968390"/>
            <a:ext cx="1313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El </a:t>
            </a:r>
            <a:r>
              <a:rPr lang="en-US" dirty="0" err="1" smtClean="0">
                <a:solidFill>
                  <a:srgbClr val="000000"/>
                </a:solidFill>
              </a:rPr>
              <a:t>corredor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7373514" y="1464250"/>
            <a:ext cx="388762" cy="73860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075464" y="1075511"/>
            <a:ext cx="1069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El locker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647" y="557192"/>
            <a:ext cx="7619730" cy="5740376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5015026" y="1009026"/>
            <a:ext cx="484632" cy="118234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15407366">
            <a:off x="5847612" y="3454588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3123053" y="3701507"/>
            <a:ext cx="570183" cy="527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954589" y="4444580"/>
            <a:ext cx="1980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La </a:t>
            </a:r>
            <a:r>
              <a:rPr lang="en-US" b="1" dirty="0" err="1" smtClean="0"/>
              <a:t>computadora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81318" y="2795937"/>
            <a:ext cx="967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La </a:t>
            </a:r>
            <a:r>
              <a:rPr lang="en-US" b="1" dirty="0" err="1" smtClean="0">
                <a:solidFill>
                  <a:srgbClr val="FFFFFF"/>
                </a:solidFill>
              </a:rPr>
              <a:t>silla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15026" y="2371307"/>
            <a:ext cx="1275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El </a:t>
            </a:r>
            <a:r>
              <a:rPr lang="en-US" b="1" dirty="0" err="1" smtClean="0">
                <a:solidFill>
                  <a:srgbClr val="FFFFFF"/>
                </a:solidFill>
              </a:rPr>
              <a:t>estante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34291" y="1417638"/>
            <a:ext cx="1595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La </a:t>
            </a:r>
            <a:r>
              <a:rPr lang="en-US" b="1" dirty="0" err="1" smtClean="0">
                <a:solidFill>
                  <a:srgbClr val="FFFFFF"/>
                </a:solidFill>
              </a:rPr>
              <a:t>biblioteca</a:t>
            </a:r>
            <a:endParaRPr lang="en-U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440571"/>
            <a:ext cx="8128000" cy="5685592"/>
          </a:xfrm>
          <a:prstGeom prst="rect">
            <a:avLst/>
          </a:prstGeom>
        </p:spPr>
      </p:pic>
      <p:sp>
        <p:nvSpPr>
          <p:cNvPr id="7" name="Left Arrow 6"/>
          <p:cNvSpPr/>
          <p:nvPr/>
        </p:nvSpPr>
        <p:spPr>
          <a:xfrm rot="1547276">
            <a:off x="2865748" y="5198560"/>
            <a:ext cx="1168246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457200" y="1357884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7708392" y="2180822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818503" y="4648022"/>
            <a:ext cx="1570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Las </a:t>
            </a:r>
            <a:r>
              <a:rPr lang="en-US" b="1" dirty="0" err="1" smtClean="0">
                <a:solidFill>
                  <a:srgbClr val="000000"/>
                </a:solidFill>
              </a:rPr>
              <a:t>ecaleras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50104" y="2296122"/>
            <a:ext cx="1723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El primer </a:t>
            </a:r>
            <a:r>
              <a:rPr lang="en-US" b="1" dirty="0" err="1" smtClean="0">
                <a:solidFill>
                  <a:srgbClr val="000000"/>
                </a:solidFill>
              </a:rPr>
              <a:t>piso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04844" y="1417638"/>
            <a:ext cx="1967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El </a:t>
            </a:r>
            <a:r>
              <a:rPr lang="en-US" b="1" dirty="0" err="1" smtClean="0">
                <a:solidFill>
                  <a:schemeClr val="bg1"/>
                </a:solidFill>
              </a:rPr>
              <a:t>segundo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piso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982" y="274638"/>
            <a:ext cx="4646636" cy="61164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339" y="274638"/>
            <a:ext cx="8229600" cy="1143000"/>
          </a:xfrm>
        </p:spPr>
        <p:txBody>
          <a:bodyPr/>
          <a:lstStyle/>
          <a:p>
            <a:r>
              <a:rPr lang="en-US" dirty="0" smtClean="0"/>
              <a:t>   La </a:t>
            </a:r>
            <a:r>
              <a:rPr lang="en-US" dirty="0" err="1" smtClean="0"/>
              <a:t>cafetría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73</Words>
  <Application>Microsoft Macintosh PowerPoint</Application>
  <PresentationFormat>On-screen Show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Masiel and Maninder’s Powerpoint</vt:lpstr>
      <vt:lpstr>Slide 2</vt:lpstr>
      <vt:lpstr>Slide 3</vt:lpstr>
      <vt:lpstr>Slide 4</vt:lpstr>
      <vt:lpstr>Slide 5</vt:lpstr>
      <vt:lpstr>Slide 6</vt:lpstr>
      <vt:lpstr>Slide 7</vt:lpstr>
      <vt:lpstr>Slide 8</vt:lpstr>
      <vt:lpstr>   La cafetría</vt:lpstr>
      <vt:lpstr>La oficina </vt:lpstr>
      <vt:lpstr>El baño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NYCDOE</dc:creator>
  <cp:lastModifiedBy>NYCDOE</cp:lastModifiedBy>
  <cp:revision>4</cp:revision>
  <dcterms:created xsi:type="dcterms:W3CDTF">2013-09-25T18:37:16Z</dcterms:created>
  <dcterms:modified xsi:type="dcterms:W3CDTF">2013-09-25T18:37:28Z</dcterms:modified>
</cp:coreProperties>
</file>